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63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B762-F031-4D66-AA8B-4A5BCFFFB3BC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458DA-DECE-40D0-9803-1A51094E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4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8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044A-1660-4FAB-A5D2-C4D6766B34D7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48B3-A10D-48A7-8109-D7E28D98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1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 Black" pitchFamily="34" charset="0"/>
              </a:rPr>
              <a:t>UNIT 2:</a:t>
            </a:r>
            <a:br>
              <a:rPr lang="en-US" sz="6000" b="1" dirty="0" smtClean="0">
                <a:latin typeface="Arial Black" pitchFamily="34" charset="0"/>
              </a:rPr>
            </a:br>
            <a:r>
              <a:rPr lang="en-US" sz="6000" b="1" dirty="0" smtClean="0">
                <a:latin typeface="Arial Black" pitchFamily="34" charset="0"/>
              </a:rPr>
              <a:t>MEASURING EARTH</a:t>
            </a:r>
            <a:endParaRPr lang="en-US" sz="6000" b="1" dirty="0">
              <a:latin typeface="Arial Black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Topic 1:</a:t>
            </a:r>
          </a:p>
          <a:p>
            <a:r>
              <a:rPr lang="en-US" sz="6000" b="1" dirty="0" smtClean="0">
                <a:solidFill>
                  <a:srgbClr val="0070C0"/>
                </a:solidFill>
              </a:rPr>
              <a:t>Size and Shape of Earth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3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do you consider evidence of Earth’s Shape?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1002765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3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Which do you think most closely resembles Earth?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5" y="1600100"/>
            <a:ext cx="2976129" cy="22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36" y="1504123"/>
            <a:ext cx="1995487" cy="2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8" y="4124181"/>
            <a:ext cx="2201141" cy="22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943350"/>
            <a:ext cx="2457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49452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Tennis Ball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52064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Hand Ball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24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Basketball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24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Styrofoam Ball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250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ke\Desktop\apollo17_ea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52" y="0"/>
            <a:ext cx="6720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9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1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078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is a model?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u="sng" dirty="0" smtClean="0"/>
              <a:t>model</a:t>
            </a:r>
            <a:r>
              <a:rPr lang="en-US" b="1" dirty="0" smtClean="0"/>
              <a:t> is anything that represents the properties of an object or a system.</a:t>
            </a:r>
          </a:p>
          <a:p>
            <a:endParaRPr lang="en-US" b="1" dirty="0"/>
          </a:p>
          <a:p>
            <a:r>
              <a:rPr lang="en-US" b="1" dirty="0" smtClean="0"/>
              <a:t>Types of Models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Physical</a:t>
            </a:r>
          </a:p>
          <a:p>
            <a:pPr lvl="1"/>
            <a:r>
              <a:rPr lang="en-US" b="1" dirty="0" smtClean="0"/>
              <a:t>Mechanical</a:t>
            </a:r>
          </a:p>
          <a:p>
            <a:pPr lvl="1"/>
            <a:r>
              <a:rPr lang="en-US" b="1" dirty="0" smtClean="0"/>
              <a:t>Mental</a:t>
            </a:r>
          </a:p>
          <a:p>
            <a:pPr lvl="1"/>
            <a:r>
              <a:rPr lang="en-US" b="1" dirty="0" smtClean="0"/>
              <a:t>Mathematical</a:t>
            </a:r>
          </a:p>
          <a:p>
            <a:pPr lvl="1"/>
            <a:r>
              <a:rPr lang="en-US" b="1" dirty="0" smtClean="0"/>
              <a:t>Graphic</a:t>
            </a:r>
          </a:p>
          <a:p>
            <a:pPr lvl="1"/>
            <a:r>
              <a:rPr lang="en-US" b="1" dirty="0" smtClean="0"/>
              <a:t>Computer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20" y="152400"/>
            <a:ext cx="187948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4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66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UNIT 2: MEASURING EARTH</vt:lpstr>
      <vt:lpstr>What do you consider evidence of Earth’s Shape?</vt:lpstr>
      <vt:lpstr>Which do you think most closely resembles Earth?</vt:lpstr>
      <vt:lpstr>PowerPoint Presentation</vt:lpstr>
      <vt:lpstr>PowerPoint Presentation</vt:lpstr>
      <vt:lpstr>What is a model?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12</cp:revision>
  <dcterms:created xsi:type="dcterms:W3CDTF">2010-09-26T12:54:51Z</dcterms:created>
  <dcterms:modified xsi:type="dcterms:W3CDTF">2010-09-28T00:40:58Z</dcterms:modified>
</cp:coreProperties>
</file>