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5D190-C1A9-408D-A4E5-7A343F0315F1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009C2-1DD6-4E82-9469-31D7662A7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39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77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152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99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15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5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35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06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804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70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23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10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E7205-E071-4045-BD94-3AF746B9525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63812-07B3-4342-8673-4CA675885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292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thesciencedesk.com/images/phases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5249612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68375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Aim: </a:t>
            </a:r>
            <a:br>
              <a:rPr lang="en-US" sz="5400" b="1" dirty="0" smtClean="0"/>
            </a:br>
            <a:r>
              <a:rPr lang="en-US" sz="5400" b="1" u="sng" dirty="0" smtClean="0"/>
              <a:t>What is the difference between solids, liquids, and gases?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xmlns="" val="9099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We’ve discussed how matter has specific PHYSICAL characteristics, but one of the most important physical characteristics is an object’s </a:t>
            </a:r>
            <a:r>
              <a:rPr lang="en-US" b="1" u="sng" dirty="0" smtClean="0"/>
              <a:t>STATE OF MATTER</a:t>
            </a:r>
            <a:r>
              <a:rPr lang="en-US" b="1" dirty="0" smtClean="0"/>
              <a:t> at room temperature.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What is a state of matter?</a:t>
            </a:r>
          </a:p>
          <a:p>
            <a:r>
              <a:rPr lang="en-US" sz="3600" b="1" dirty="0" smtClean="0"/>
              <a:t>Phase – </a:t>
            </a:r>
            <a:r>
              <a:rPr lang="en-US" sz="3600" b="1" u="sng" dirty="0" smtClean="0"/>
              <a:t>solid, liquid, gas, and plasma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0492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SOLIDS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95400"/>
            <a:ext cx="47244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Has a mass</a:t>
            </a:r>
          </a:p>
          <a:p>
            <a:r>
              <a:rPr lang="en-US" b="1" u="sng" dirty="0" smtClean="0"/>
              <a:t>Definite shape</a:t>
            </a:r>
          </a:p>
          <a:p>
            <a:r>
              <a:rPr lang="en-US" b="1" u="sng" dirty="0"/>
              <a:t>D</a:t>
            </a:r>
            <a:r>
              <a:rPr lang="en-US" b="1" u="sng" dirty="0" smtClean="0"/>
              <a:t>efinite volume</a:t>
            </a:r>
          </a:p>
          <a:p>
            <a:r>
              <a:rPr lang="en-US" b="1" u="sng" dirty="0" smtClean="0"/>
              <a:t>Densely packed</a:t>
            </a:r>
          </a:p>
          <a:p>
            <a:r>
              <a:rPr lang="en-US" b="1" u="sng" dirty="0" smtClean="0"/>
              <a:t>Particles cannot move far out of their places (vibration)</a:t>
            </a:r>
            <a:endParaRPr lang="en-US" b="1" u="sng" dirty="0"/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37338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H:\8R Science\Topic 2 - Matter and Density\Picture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196"/>
            <a:ext cx="1535502" cy="124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61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LIQUIDS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95400"/>
            <a:ext cx="47244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Has a mass</a:t>
            </a:r>
          </a:p>
          <a:p>
            <a:r>
              <a:rPr lang="en-US" b="1" u="sng" dirty="0" smtClean="0"/>
              <a:t>Definite volume</a:t>
            </a:r>
          </a:p>
          <a:p>
            <a:r>
              <a:rPr lang="en-US" b="1" u="sng" dirty="0" smtClean="0"/>
              <a:t>Takes shape of container</a:t>
            </a:r>
          </a:p>
          <a:p>
            <a:r>
              <a:rPr lang="en-US" b="1" u="sng" dirty="0" smtClean="0"/>
              <a:t>Particles flow easily around one another (fast)</a:t>
            </a:r>
            <a:endParaRPr lang="en-US" b="1" u="sng" dirty="0"/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37338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:\8R Science\Topic 2 - Matter and Density\Picture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29800"/>
            <a:ext cx="1897811" cy="201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5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8R Science\Topic 2 - Matter and Density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218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GASES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95400"/>
            <a:ext cx="47244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Has a mass</a:t>
            </a:r>
          </a:p>
          <a:p>
            <a:r>
              <a:rPr lang="en-US" b="1" u="sng" dirty="0" smtClean="0"/>
              <a:t>NO definite volume</a:t>
            </a:r>
          </a:p>
          <a:p>
            <a:r>
              <a:rPr lang="en-US" b="1" u="sng" dirty="0" smtClean="0"/>
              <a:t>Takes shape of container</a:t>
            </a:r>
          </a:p>
          <a:p>
            <a:r>
              <a:rPr lang="en-US" b="1" u="sng" dirty="0" smtClean="0"/>
              <a:t>Particles usually very far apart</a:t>
            </a:r>
          </a:p>
          <a:p>
            <a:r>
              <a:rPr lang="en-US" b="1" u="sng" dirty="0" smtClean="0"/>
              <a:t>Particles move very fast</a:t>
            </a:r>
            <a:endParaRPr lang="en-US" b="1" u="sng" dirty="0"/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37338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160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PLASMA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95400"/>
            <a:ext cx="47244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HIGH ENERGY</a:t>
            </a:r>
          </a:p>
          <a:p>
            <a:r>
              <a:rPr lang="en-US" b="1" u="sng" dirty="0" smtClean="0"/>
              <a:t>Most matter in the universe is in the form of plasma.</a:t>
            </a:r>
          </a:p>
          <a:p>
            <a:r>
              <a:rPr lang="en-US" b="1" dirty="0" smtClean="0"/>
              <a:t>Ex: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37338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:\8R Science\Topic 2 - Matter and Density\phases_larg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00200" cy="167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696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Phase Changes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50371814"/>
              </p:ext>
            </p:extLst>
          </p:nvPr>
        </p:nvGraphicFramePr>
        <p:xfrm>
          <a:off x="152400" y="761997"/>
          <a:ext cx="8915400" cy="6055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080"/>
                <a:gridCol w="1569720"/>
                <a:gridCol w="1371600"/>
                <a:gridCol w="1905000"/>
                <a:gridCol w="2286000"/>
              </a:tblGrid>
              <a:tr h="11178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</a:rPr>
                        <a:t>Change of State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</a:rPr>
                        <a:t>Scientific Term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</a:rPr>
                        <a:t>Heat Energy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</a:rPr>
                        <a:t>Change in Temperature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</a:rPr>
                        <a:t>What is happening to the molecules?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91943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Solid </a:t>
                      </a:r>
                      <a:r>
                        <a:rPr lang="en-US" sz="2000" b="1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sz="2000" b="1" dirty="0" smtClean="0"/>
                        <a:t> Liquid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Melting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Absorbed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Increases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Move faster;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slip</a:t>
                      </a:r>
                      <a:r>
                        <a:rPr lang="en-US" b="1" baseline="0" dirty="0" smtClean="0"/>
                        <a:t> out of ordered arrangement</a:t>
                      </a:r>
                      <a:endParaRPr lang="en-US" b="1" dirty="0"/>
                    </a:p>
                  </a:txBody>
                  <a:tcPr/>
                </a:tc>
              </a:tr>
              <a:tr h="91943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Liquid </a:t>
                      </a:r>
                      <a:r>
                        <a:rPr lang="en-US" sz="2000" b="1" dirty="0" smtClean="0">
                          <a:sym typeface="Wingdings" pitchFamily="2" charset="2"/>
                        </a:rPr>
                        <a:t> Solid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Freezing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Released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Decreases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Slow down;</a:t>
                      </a:r>
                      <a:r>
                        <a:rPr lang="en-US" b="1" baseline="0" dirty="0" smtClean="0"/>
                        <a:t> form an ordered arrangement</a:t>
                      </a:r>
                      <a:endParaRPr lang="en-US" b="1" dirty="0"/>
                    </a:p>
                  </a:txBody>
                  <a:tcPr/>
                </a:tc>
              </a:tr>
              <a:tr h="91943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Liquid </a:t>
                      </a:r>
                      <a:r>
                        <a:rPr lang="en-US" sz="2000" b="1" dirty="0" smtClean="0">
                          <a:sym typeface="Wingdings" pitchFamily="2" charset="2"/>
                        </a:rPr>
                        <a:t> Gas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Vaporization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Absorbed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Increases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Move faster; spread apart</a:t>
                      </a:r>
                      <a:endParaRPr lang="en-US" b="1" dirty="0"/>
                    </a:p>
                  </a:txBody>
                  <a:tcPr/>
                </a:tc>
              </a:tr>
              <a:tr h="91943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Gas </a:t>
                      </a:r>
                      <a:r>
                        <a:rPr lang="en-US" sz="2000" b="1" dirty="0" smtClean="0">
                          <a:sym typeface="Wingdings" pitchFamily="2" charset="2"/>
                        </a:rPr>
                        <a:t> Liquid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Condensation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Released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Decreases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Slow down; move closer</a:t>
                      </a:r>
                      <a:r>
                        <a:rPr lang="en-US" b="1" baseline="0" dirty="0" smtClean="0"/>
                        <a:t> together</a:t>
                      </a:r>
                      <a:endParaRPr lang="en-US" b="1" dirty="0"/>
                    </a:p>
                  </a:txBody>
                  <a:tcPr/>
                </a:tc>
              </a:tr>
              <a:tr h="91943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Solid </a:t>
                      </a:r>
                      <a:r>
                        <a:rPr lang="en-US" sz="2000" b="1" dirty="0" smtClean="0">
                          <a:sym typeface="Wingdings" pitchFamily="2" charset="2"/>
                        </a:rPr>
                        <a:t> Gas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Sublimation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Absorbed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Increases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Move faster; slip out of ordered arrangement and spread apart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81200" y="1981200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9812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1981200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0" y="1981200"/>
            <a:ext cx="20574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2971800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81400" y="2895600"/>
            <a:ext cx="11811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3000" y="2975264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0" y="2895600"/>
            <a:ext cx="2057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63882" y="3886200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81400" y="3886200"/>
            <a:ext cx="12382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953000" y="3886200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0" y="3886200"/>
            <a:ext cx="2057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33154" y="4800600"/>
            <a:ext cx="139584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81400" y="4800600"/>
            <a:ext cx="11811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53000" y="4793673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58000" y="4779818"/>
            <a:ext cx="1828800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399" y="5715000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552825" y="5715000"/>
            <a:ext cx="10953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953000" y="5666509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89172" y="5715000"/>
            <a:ext cx="2026228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84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4"/>
                </a:solidFill>
              </a:rPr>
              <a:t>Phase Changes</a:t>
            </a:r>
            <a:endParaRPr lang="en-US" sz="54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thesciencedesk.com/images/phases.gif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9067800" cy="54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495800" y="327660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23622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4495800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365760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804669">
            <a:off x="7053442" y="2743708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804669">
            <a:off x="5630344" y="1447292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804669">
            <a:off x="3649144" y="3886708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8804669">
            <a:off x="2353744" y="251460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8804669">
            <a:off x="1591743" y="5105908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8804669">
            <a:off x="524944" y="365760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82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212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Aim:  What is the difference between solids, liquids, and gases?</vt:lpstr>
      <vt:lpstr>We’ve discussed how matter has specific PHYSICAL characteristics, but one of the most important physical characteristics is an object’s STATE OF MATTER at room temperature.  </vt:lpstr>
      <vt:lpstr>SOLIDS</vt:lpstr>
      <vt:lpstr>LIQUIDS</vt:lpstr>
      <vt:lpstr>GASES</vt:lpstr>
      <vt:lpstr>PLASMA</vt:lpstr>
      <vt:lpstr>Phase Changes</vt:lpstr>
      <vt:lpstr>Phase Changes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 What is the difference between solids, liquids, and gases?</dc:title>
  <dc:creator>Mike</dc:creator>
  <cp:lastModifiedBy>Administrator</cp:lastModifiedBy>
  <cp:revision>17</cp:revision>
  <cp:lastPrinted>2010-09-30T02:42:24Z</cp:lastPrinted>
  <dcterms:created xsi:type="dcterms:W3CDTF">2010-09-30T00:22:46Z</dcterms:created>
  <dcterms:modified xsi:type="dcterms:W3CDTF">2011-10-07T12:48:36Z</dcterms:modified>
</cp:coreProperties>
</file>