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59" r:id="rId6"/>
    <p:sldId id="267" r:id="rId7"/>
    <p:sldId id="261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BFBD8-33FC-4B62-BF70-A7DEC380C549}" type="datetimeFigureOut">
              <a:rPr lang="en-US" smtClean="0"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236FA-AE67-40D3-8D9B-26122BE93B7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24 hrs the moon moves about 13 deg eastward in its orbit, thus Earth must rotate an extra 13 deg (beyond 360 deg) to see moonrise each night--this takes about 50 min. </a:t>
            </a:r>
          </a:p>
          <a:p>
            <a:endParaRPr lang="en-US" sz="11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1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Rotation AND Revolution</a:t>
            </a:r>
            <a:endParaRPr lang="en-US" sz="11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A7B459-7816-448D-BD67-C0838654B8C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B8EA4-DD4B-46EF-8756-35C85E430A0C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DA1A0-89EA-4F9C-8D9B-DDE0050732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acebook.com/photo.php?pid=34015210&amp;id=4420506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facebook.com/photo.php?pid=30984207&amp;id=119156005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http://sphotos.ak.fbcdn.net/hphotos-ak-snc4/hs282.snc4/40444_585630175713_44205063_34015209_2902787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Impact" pitchFamily="34" charset="0"/>
              </a:rPr>
              <a:t>Reason for the Tides</a:t>
            </a:r>
            <a:endParaRPr lang="en-US" sz="60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181" y="-457200"/>
            <a:ext cx="7715019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sphotos.ak.fbcdn.net/hphotos-ak-snc4/hs304.snc4/40554_1410095771030_1191560053_30984206_5001682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Impact" pitchFamily="34" charset="0"/>
              </a:rPr>
              <a:t>What are Tides?</a:t>
            </a:r>
            <a:endParaRPr lang="en-US" sz="48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105400"/>
          </a:xfrm>
        </p:spPr>
        <p:txBody>
          <a:bodyPr/>
          <a:lstStyle/>
          <a:p>
            <a:r>
              <a:rPr lang="en-US" b="1" dirty="0" smtClean="0"/>
              <a:t>Tides are the cyclic rise and fall of ocean waters.</a:t>
            </a:r>
            <a:endParaRPr lang="en-US" b="1" dirty="0"/>
          </a:p>
        </p:txBody>
      </p:sp>
      <p:pic>
        <p:nvPicPr>
          <p:cNvPr id="1028" name="Picture 4" descr="http://www.pla.co.uk/siteimages/Hydrographic/RichmondLWExample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6324600" cy="4996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9415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mpact" pitchFamily="34" charset="0"/>
              </a:rPr>
              <a:t>Local Tides for Kings Point, NY</a:t>
            </a:r>
            <a:endParaRPr lang="en-US" dirty="0">
              <a:latin typeface="Impact" pitchFamily="34" charset="0"/>
            </a:endParaRPr>
          </a:p>
        </p:txBody>
      </p:sp>
      <p:pic>
        <p:nvPicPr>
          <p:cNvPr id="8196" name="Picture 4" descr="Photo A of station 851694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7600" y="4648200"/>
            <a:ext cx="29464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G:\8H Earth Science\Unit 5 - Astronomy\hight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0"/>
            <a:ext cx="4834757" cy="6858000"/>
          </a:xfrm>
          <a:prstGeom prst="rect">
            <a:avLst/>
          </a:prstGeom>
          <a:noFill/>
        </p:spPr>
      </p:pic>
      <p:pic>
        <p:nvPicPr>
          <p:cNvPr id="5" name="Picture 3" descr="G:\8H Earth Science\Unit 5 - Astronomy\lowt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953000" cy="6894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ide06a_4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193040"/>
            <a:ext cx="6934200" cy="50850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Impact" pitchFamily="34" charset="0"/>
              </a:rPr>
              <a:t>Why does Earth have Tides?</a:t>
            </a:r>
            <a:endParaRPr lang="en-US" sz="4800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3657600" cy="5181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Tides are a result of the gravitational attraction between the Earth, the Moon, and the Sun.</a:t>
            </a:r>
          </a:p>
          <a:p>
            <a:pPr>
              <a:buNone/>
            </a:pPr>
            <a:endParaRPr lang="en-US" sz="2800" b="1" dirty="0" smtClean="0"/>
          </a:p>
          <a:p>
            <a:r>
              <a:rPr lang="en-US" sz="2800" b="1" dirty="0" smtClean="0"/>
              <a:t>The Moon has the greatest effect because it is about 400 times closer to us than the Sun.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66800"/>
            <a:ext cx="9982199" cy="5566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 smtClean="0"/>
              <a:t>The Moon rises about </a:t>
            </a:r>
            <a:r>
              <a:rPr lang="en-US" b="1" dirty="0" smtClean="0">
                <a:solidFill>
                  <a:srgbClr val="FF0000"/>
                </a:solidFill>
              </a:rPr>
              <a:t>50 minutes LATER </a:t>
            </a:r>
            <a:r>
              <a:rPr lang="en-US" b="1" dirty="0" smtClean="0"/>
              <a:t>each day.</a:t>
            </a:r>
          </a:p>
          <a:p>
            <a:pPr lvl="1"/>
            <a:r>
              <a:rPr lang="en-US" b="1" dirty="0" smtClean="0"/>
              <a:t>Has a period of 27-1/3 days.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498" y="1752600"/>
            <a:ext cx="8734502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5257799"/>
          </a:xfrm>
        </p:spPr>
        <p:txBody>
          <a:bodyPr>
            <a:normAutofit/>
          </a:bodyPr>
          <a:lstStyle/>
          <a:p>
            <a:r>
              <a:rPr lang="en-US" sz="2800" b="1" dirty="0"/>
              <a:t>As Earth rotates, the low and high tides follow the alignment of Earth and the moon. </a:t>
            </a:r>
            <a:endParaRPr lang="en-US" sz="2800" b="1" dirty="0" smtClean="0"/>
          </a:p>
          <a:p>
            <a:pPr>
              <a:buNone/>
            </a:pPr>
            <a:endParaRPr lang="en-US" sz="2400" b="1" dirty="0"/>
          </a:p>
          <a:p>
            <a:r>
              <a:rPr lang="en-US" sz="2800" b="1" dirty="0" smtClean="0"/>
              <a:t>The </a:t>
            </a:r>
            <a:r>
              <a:rPr lang="en-US" sz="2800" b="1" dirty="0"/>
              <a:t>time between two high (or two low) tides is ideally about </a:t>
            </a:r>
            <a:r>
              <a:rPr lang="en-US" sz="2800" b="1" dirty="0" smtClean="0"/>
              <a:t>12 </a:t>
            </a:r>
            <a:r>
              <a:rPr lang="en-US" sz="2800" b="1" dirty="0"/>
              <a:t>hours and 25 minutes.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F0"/>
                </a:solidFill>
                <a:latin typeface="Impact" pitchFamily="34" charset="0"/>
              </a:rPr>
              <a:t>Spring Tides</a:t>
            </a:r>
            <a:endParaRPr lang="en-US" sz="4800" dirty="0">
              <a:solidFill>
                <a:srgbClr val="00B0F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r>
              <a:rPr lang="en-US" b="1" dirty="0"/>
              <a:t>When the moon is in NEW or FULL phase, the gravity of the moon and the Sun are in a straight line.  </a:t>
            </a:r>
          </a:p>
          <a:p>
            <a:pPr lvl="1"/>
            <a:r>
              <a:rPr lang="en-US" b="1" dirty="0" smtClean="0"/>
              <a:t>This </a:t>
            </a:r>
            <a:r>
              <a:rPr lang="en-US" b="1" dirty="0"/>
              <a:t>creates spring tides (higher high tides and lower low tides).</a:t>
            </a:r>
            <a:endParaRPr lang="en-US" dirty="0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429000"/>
            <a:ext cx="794801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C000"/>
                </a:solidFill>
                <a:latin typeface="Impact" pitchFamily="34" charset="0"/>
              </a:rPr>
              <a:t>Neap Tides</a:t>
            </a:r>
            <a:endParaRPr lang="en-US" sz="4800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638800"/>
          </a:xfrm>
        </p:spPr>
        <p:txBody>
          <a:bodyPr/>
          <a:lstStyle/>
          <a:p>
            <a:r>
              <a:rPr lang="en-US" b="1" dirty="0"/>
              <a:t>When the moon is in the QUARTER phase, the gravitational force of the Sun is at 90 degrees to the Moon's force.</a:t>
            </a:r>
          </a:p>
          <a:p>
            <a:pPr lvl="1"/>
            <a:r>
              <a:rPr lang="en-US" b="1" dirty="0" smtClean="0"/>
              <a:t>This </a:t>
            </a:r>
            <a:r>
              <a:rPr lang="en-US" b="1" dirty="0"/>
              <a:t>creates </a:t>
            </a:r>
            <a:r>
              <a:rPr lang="en-US" b="1" u="sng" dirty="0"/>
              <a:t>neap tides </a:t>
            </a:r>
            <a:r>
              <a:rPr lang="en-US" b="1" u="sng" dirty="0" smtClean="0"/>
              <a:t>(low high tides, high low tides). </a:t>
            </a:r>
            <a:endParaRPr lang="en-US" dirty="0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0"/>
            <a:ext cx="9144000" cy="30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246</Words>
  <Application>Microsoft Office PowerPoint</Application>
  <PresentationFormat>On-screen Show (4:3)</PresentationFormat>
  <Paragraphs>23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Reason for the Tides</vt:lpstr>
      <vt:lpstr>What are Tides?</vt:lpstr>
      <vt:lpstr>Local Tides for Kings Point, NY</vt:lpstr>
      <vt:lpstr>Slide 4</vt:lpstr>
      <vt:lpstr>Why does Earth have Tides?</vt:lpstr>
      <vt:lpstr>Slide 6</vt:lpstr>
      <vt:lpstr>Slide 7</vt:lpstr>
      <vt:lpstr>Spring Tides</vt:lpstr>
      <vt:lpstr>Neap Tides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 for the Tides</dc:title>
  <dc:creator>Donna</dc:creator>
  <cp:lastModifiedBy>Administrator</cp:lastModifiedBy>
  <cp:revision>10</cp:revision>
  <dcterms:created xsi:type="dcterms:W3CDTF">2010-11-28T02:20:44Z</dcterms:created>
  <dcterms:modified xsi:type="dcterms:W3CDTF">2011-11-22T15:53:14Z</dcterms:modified>
</cp:coreProperties>
</file>