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69" r:id="rId12"/>
    <p:sldId id="259" r:id="rId13"/>
    <p:sldId id="274" r:id="rId14"/>
    <p:sldId id="270" r:id="rId15"/>
    <p:sldId id="271" r:id="rId16"/>
    <p:sldId id="272" r:id="rId17"/>
    <p:sldId id="273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5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61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31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84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502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00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62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75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7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125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953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A644-43EC-43CD-AA6F-0464DA8021B7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8FEF-A9A6-41C4-8B2A-C184C2391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80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shm.bimedia.net/WebStuff/Earth-Sun-Season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e.net/earth/hemispher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3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5540375"/>
            <a:ext cx="105156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omic Sans MS" pitchFamily="66" charset="0"/>
              </a:rPr>
              <a:t>Topic 3: Seasons</a:t>
            </a:r>
            <a:endParaRPr lang="en-US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06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seasons ear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255"/>
            <a:ext cx="8585304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20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  <a:hlinkClick r:id="rId2"/>
              </a:rPr>
              <a:t>This is what Earth looks like right NOW…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6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ysics.weber.edu/schroeder/ua/SunRayAng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1143000"/>
            <a:ext cx="9236364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02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THREE pieces of evidence that the Earth REVOLVES around the Sun?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perihelion?  What date does this occur 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aphelion?  What date does this occur on?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52400"/>
            <a:ext cx="1003820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832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57200"/>
            <a:ext cx="1247385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520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28600"/>
            <a:ext cx="1295103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6867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04799"/>
            <a:ext cx="12192000" cy="46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788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5278582" cy="52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44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5" y="1295400"/>
            <a:ext cx="46408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Summer Solstice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572000" cy="556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June 21</a:t>
            </a:r>
            <a:r>
              <a:rPr lang="en-US" sz="2800" b="1" baseline="30000" dirty="0" smtClean="0">
                <a:latin typeface="Comic Sans MS" pitchFamily="66" charset="0"/>
              </a:rPr>
              <a:t>st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Sun is highest in the sky in NY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Longest day, shortest night (Great Neck = 15 hours of sunlight,  9 hours of darkness)</a:t>
            </a:r>
          </a:p>
          <a:p>
            <a:endParaRPr lang="en-US" b="1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43800" y="762000"/>
            <a:ext cx="609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8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Summer Solstice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267200" cy="5334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N. Pole is tilted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TOWARDS</a:t>
            </a:r>
            <a:r>
              <a:rPr lang="en-US" sz="2800" b="1" dirty="0" smtClean="0">
                <a:latin typeface="Comic Sans MS" pitchFamily="66" charset="0"/>
              </a:rPr>
              <a:t> the sun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Sun is directly over the Tropic of Cancer    (23½</a:t>
            </a:r>
            <a:r>
              <a:rPr lang="en-US" sz="2800" b="1" baseline="30000" dirty="0" smtClean="0">
                <a:latin typeface="Comic Sans MS" pitchFamily="66" charset="0"/>
              </a:rPr>
              <a:t>o</a:t>
            </a:r>
            <a:r>
              <a:rPr lang="en-US" sz="2800" b="1" dirty="0" smtClean="0">
                <a:latin typeface="Comic Sans MS" pitchFamily="66" charset="0"/>
              </a:rPr>
              <a:t> N).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Altitude of the Sun at noon in NYS is 71.5 degrees</a:t>
            </a:r>
          </a:p>
          <a:p>
            <a:endParaRPr lang="en-US" b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229100" cy="422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56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5" y="1295400"/>
            <a:ext cx="46408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Fall (Autumnal) Equinox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572000" cy="556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September 21</a:t>
            </a:r>
            <a:r>
              <a:rPr lang="en-US" sz="2800" b="1" baseline="30000" dirty="0" smtClean="0">
                <a:latin typeface="Comic Sans MS" pitchFamily="66" charset="0"/>
              </a:rPr>
              <a:t>st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12 hours of sunlight, 12 hours of darkness</a:t>
            </a:r>
          </a:p>
          <a:p>
            <a:endParaRPr lang="en-US" b="1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382000" y="9906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78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Fall (Autumnal) Equinox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267200" cy="5334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N. Pole is not tilted towards or away from Sun.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Sun is directly over the Equator (0</a:t>
            </a:r>
            <a:r>
              <a:rPr lang="en-US" sz="2800" b="1" baseline="30000" dirty="0" smtClean="0">
                <a:latin typeface="Comic Sans MS" pitchFamily="66" charset="0"/>
              </a:rPr>
              <a:t>o</a:t>
            </a:r>
            <a:r>
              <a:rPr lang="en-US" sz="2800" b="1" dirty="0" smtClean="0">
                <a:latin typeface="Comic Sans MS" pitchFamily="66" charset="0"/>
              </a:rPr>
              <a:t>).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Altitude of the Sun at noon in NYS is  48 degrees.</a:t>
            </a:r>
          </a:p>
          <a:p>
            <a:endParaRPr lang="en-US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1524000"/>
            <a:ext cx="4613564" cy="4613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3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6408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Winter Solstice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572000" cy="556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December 21</a:t>
            </a:r>
            <a:r>
              <a:rPr lang="en-US" sz="2800" b="1" baseline="30000" dirty="0" smtClean="0">
                <a:latin typeface="Comic Sans MS" pitchFamily="66" charset="0"/>
              </a:rPr>
              <a:t>st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Sun is lowest in the sky in NY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Shortest day, longest night (Great Neck =   9 hours of sunlight,    15 hours of darkness)</a:t>
            </a:r>
          </a:p>
          <a:p>
            <a:endParaRPr lang="en-US" b="1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763000" y="1905000"/>
            <a:ext cx="228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50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Winter Solstice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267200" cy="5334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N. Pole is tilted 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AWAY</a:t>
            </a:r>
            <a:r>
              <a:rPr lang="en-US" sz="2800" b="1" dirty="0" smtClean="0">
                <a:latin typeface="Comic Sans MS" pitchFamily="66" charset="0"/>
              </a:rPr>
              <a:t> from Sun.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Sun is directly over the Tropic of Capricorn (23½</a:t>
            </a:r>
            <a:r>
              <a:rPr lang="en-US" sz="2800" b="1" baseline="30000" dirty="0" smtClean="0">
                <a:latin typeface="Comic Sans MS" pitchFamily="66" charset="0"/>
              </a:rPr>
              <a:t>o</a:t>
            </a:r>
            <a:r>
              <a:rPr lang="en-US" sz="2800" b="1" dirty="0" smtClean="0">
                <a:latin typeface="Comic Sans MS" pitchFamily="66" charset="0"/>
              </a:rPr>
              <a:t> S).</a:t>
            </a:r>
          </a:p>
          <a:p>
            <a:pPr marL="0" indent="0">
              <a:buNone/>
            </a:pPr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Altitude of the Sun at noon in NYS is  24.5 degrees.</a:t>
            </a:r>
          </a:p>
          <a:p>
            <a:endParaRPr lang="en-US" b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954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59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5" y="1295400"/>
            <a:ext cx="46408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Spring (Vernal) Equinox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572000" cy="556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March 21</a:t>
            </a:r>
            <a:r>
              <a:rPr lang="en-US" sz="2800" b="1" baseline="30000" dirty="0" smtClean="0">
                <a:latin typeface="Comic Sans MS" pitchFamily="66" charset="0"/>
              </a:rPr>
              <a:t>st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12 hours of sunlight, 12 hours of darkness</a:t>
            </a:r>
          </a:p>
          <a:p>
            <a:endParaRPr lang="en-US" b="1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382000" y="9906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06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Spring (Vernal) Equinox</a:t>
            </a:r>
            <a:endParaRPr lang="en-US" sz="48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267200" cy="5334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N. Pole is not tilted towards or away from Sun.</a:t>
            </a:r>
          </a:p>
          <a:p>
            <a:pPr marL="0" indent="0"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Sun is directly over the Equator (0</a:t>
            </a:r>
            <a:r>
              <a:rPr lang="en-US" sz="2800" b="1" baseline="30000" dirty="0" smtClean="0">
                <a:latin typeface="Comic Sans MS" pitchFamily="66" charset="0"/>
              </a:rPr>
              <a:t>o</a:t>
            </a:r>
            <a:r>
              <a:rPr lang="en-US" sz="2800" b="1" dirty="0" smtClean="0">
                <a:latin typeface="Comic Sans MS" pitchFamily="66" charset="0"/>
              </a:rPr>
              <a:t>).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Altitude of the Sun at noon in NYS is  48 degrees.</a:t>
            </a:r>
          </a:p>
          <a:p>
            <a:endParaRPr lang="en-US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1524000"/>
            <a:ext cx="4613564" cy="4613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2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290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Topic 3: Seasons</vt:lpstr>
      <vt:lpstr>Summer Solstice</vt:lpstr>
      <vt:lpstr>Summer Solstice</vt:lpstr>
      <vt:lpstr>Fall (Autumnal) Equinox</vt:lpstr>
      <vt:lpstr>Fall (Autumnal) Equinox</vt:lpstr>
      <vt:lpstr>Winter Solstice</vt:lpstr>
      <vt:lpstr>Winter Solstice</vt:lpstr>
      <vt:lpstr>Spring (Vernal) Equinox</vt:lpstr>
      <vt:lpstr>Spring (Vernal) Equinox</vt:lpstr>
      <vt:lpstr>Slide 10</vt:lpstr>
      <vt:lpstr>This is what Earth looks like right NOW…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3: Seasons</dc:title>
  <dc:creator>Mike</dc:creator>
  <cp:lastModifiedBy>Administrator</cp:lastModifiedBy>
  <cp:revision>13</cp:revision>
  <dcterms:created xsi:type="dcterms:W3CDTF">2010-10-26T21:47:58Z</dcterms:created>
  <dcterms:modified xsi:type="dcterms:W3CDTF">2012-11-16T12:42:47Z</dcterms:modified>
</cp:coreProperties>
</file>