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65" r:id="rId4"/>
    <p:sldId id="266" r:id="rId5"/>
    <p:sldId id="257" r:id="rId6"/>
    <p:sldId id="267" r:id="rId7"/>
    <p:sldId id="268" r:id="rId8"/>
    <p:sldId id="258" r:id="rId9"/>
    <p:sldId id="270" r:id="rId10"/>
    <p:sldId id="271" r:id="rId11"/>
    <p:sldId id="260" r:id="rId12"/>
    <p:sldId id="261" r:id="rId13"/>
    <p:sldId id="259" r:id="rId14"/>
    <p:sldId id="263" r:id="rId15"/>
    <p:sldId id="264" r:id="rId16"/>
    <p:sldId id="262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5FB0-6CE7-4785-B440-4FA75D3B8C7A}" type="datetimeFigureOut">
              <a:rPr lang="en-US" smtClean="0"/>
              <a:t>12/2/2010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6E62-D3E8-43AB-8006-0B8A1B614A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C9E5F-070B-453B-BA9C-04F133D205D9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02E9D-959D-483F-B37D-287241383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Sun contains about 99% of the mass that does exist in our solar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Nuclear fusion - joining nuclei of smaller elements (like H) to form nuclei of larger elements (like He) PLUS ENERGY. 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 This occurs at extremely high temperature/pressure, and radiates 	electromagnetic energy into space. 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 Our own Sun converts H --&gt; He +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Mostly irregular in shape, although the larger ones are spherical.</a:t>
            </a:r>
          </a:p>
          <a:p>
            <a:pPr>
              <a:buFontTx/>
              <a:buChar char="-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km to 1,000 km in diameter.</a:t>
            </a:r>
          </a:p>
          <a:p>
            <a:pPr>
              <a:buFontTx/>
              <a:buNone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Most of the known asteroids are in orbits between Mars and Jupiter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("dirty snowballs")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Most are 1 - 100 km in diameter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2E9D-959D-483F-B37D-2872413830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FE41-91D5-4438-8696-1C271EB0CB7E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FE41-91D5-4438-8696-1C271EB0CB7E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72C9-29FC-43AC-9763-A2977C3A7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nasa.gov/images/content/56538main_HUDF_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2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1200"/>
            <a:ext cx="6248400" cy="1470025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dirty="0" smtClean="0">
                <a:latin typeface="Impact" pitchFamily="34" charset="0"/>
              </a:rPr>
              <a:t>Our Solar System</a:t>
            </a:r>
            <a:endParaRPr lang="en-US" sz="66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 pitchFamily="34" charset="0"/>
              </a:rPr>
              <a:t>Jovian Planets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00600"/>
            <a:ext cx="9144000" cy="2057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Outer Planets</a:t>
            </a:r>
          </a:p>
          <a:p>
            <a:r>
              <a:rPr lang="en-US" b="1" dirty="0" smtClean="0"/>
              <a:t>Gaseous</a:t>
            </a:r>
          </a:p>
          <a:p>
            <a:r>
              <a:rPr lang="en-US" b="1" dirty="0" smtClean="0"/>
              <a:t>Separated from the inner planets by the asteroid belt</a:t>
            </a:r>
            <a:endParaRPr lang="en-US" b="1" dirty="0"/>
          </a:p>
        </p:txBody>
      </p:sp>
      <p:pic>
        <p:nvPicPr>
          <p:cNvPr id="34818" name="Picture 2" descr="http://lasp.colorado.edu/education/outerplanets/images_giants/big/jovian_pla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25961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52766"/>
            <a:ext cx="7641431" cy="465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Parts of our Solar System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ASTEROIDS</a:t>
            </a:r>
            <a:r>
              <a:rPr lang="en-US" sz="2800" b="1" dirty="0" smtClean="0"/>
              <a:t> </a:t>
            </a:r>
            <a:r>
              <a:rPr lang="en-US" sz="2800" b="1" dirty="0"/>
              <a:t>- solid rocky or metallic bodies that independently orbit the Sun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Most of the known asteroids are in orbits between Mars and Jupiter.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Parts of our Solar System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MOONS - bodies that orbit a planet or asteroid.  </a:t>
            </a:r>
          </a:p>
          <a:p>
            <a:r>
              <a:rPr lang="en-US" sz="2800" b="1" dirty="0" smtClean="0"/>
              <a:t>Vary in size from a few km to larger than the smallest planets</a:t>
            </a:r>
            <a:endParaRPr lang="en-US" b="1" dirty="0"/>
          </a:p>
        </p:txBody>
      </p:sp>
      <p:pic>
        <p:nvPicPr>
          <p:cNvPr id="9218" name="Picture 2" descr="http://solarsystem.jpl.nasa.gov/images/SS_Moons-brow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81200"/>
            <a:ext cx="6096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381000"/>
            <a:ext cx="7010400" cy="75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60917"/>
            <a:ext cx="6172200" cy="469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Parts of our Solar System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COMETS</a:t>
            </a:r>
            <a:r>
              <a:rPr lang="en-US" sz="2800" b="1" dirty="0" smtClean="0"/>
              <a:t> - ices of water and methane mixed with rocky or metallic solids </a:t>
            </a:r>
          </a:p>
          <a:p>
            <a:r>
              <a:rPr lang="en-US" sz="2800" b="1" dirty="0" smtClean="0"/>
              <a:t>Ices turn to gases when they approach  the Sun, forming spectacular tails.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124200" y="6534090"/>
            <a:ext cx="2601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Halley's Comet in 1986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667000"/>
            <a:ext cx="6019800" cy="442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Parts of our Solar System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METEOROIDES </a:t>
            </a:r>
            <a:r>
              <a:rPr lang="en-US" sz="2800" b="1" dirty="0" smtClean="0"/>
              <a:t>- very small solid fragments that orbit the Sun.</a:t>
            </a:r>
          </a:p>
          <a:p>
            <a:r>
              <a:rPr lang="en-US" sz="2800" b="1" dirty="0" smtClean="0"/>
              <a:t>As meteoroids enter our atmosphere, they burn up and leave a streak</a:t>
            </a:r>
          </a:p>
          <a:p>
            <a:r>
              <a:rPr lang="en-US" sz="2800" b="1" dirty="0" smtClean="0"/>
              <a:t>If the meteoroid reaches Earth's surface it can create a depression (</a:t>
            </a:r>
            <a:r>
              <a:rPr lang="en-US" sz="2800" b="1" u="sng" dirty="0" smtClean="0"/>
              <a:t>impact crater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609600"/>
            <a:ext cx="9710854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"/>
            <a:ext cx="952851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liquidthinker.files.wordpress.com/2009/01/milky_way_galaxy_sun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3886200" cy="3886201"/>
          </a:xfrm>
          <a:prstGeom prst="rect">
            <a:avLst/>
          </a:prstGeom>
          <a:noFill/>
        </p:spPr>
      </p:pic>
      <p:pic>
        <p:nvPicPr>
          <p:cNvPr id="32770" name="Picture 2" descr="http://www.newscientist.com/data/images/ns/cms/teaser/blog/200901/090128_solar_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78696" cy="2667000"/>
          </a:xfrm>
          <a:prstGeom prst="rect">
            <a:avLst/>
          </a:prstGeom>
          <a:noFill/>
        </p:spPr>
      </p:pic>
      <p:pic>
        <p:nvPicPr>
          <p:cNvPr id="32772" name="Picture 4" descr="http://www.nasa.gov/images/content/56538main_HUDF_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724274"/>
            <a:ext cx="3143250" cy="313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2645596"/>
            <a:ext cx="3429000" cy="421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Impact" pitchFamily="34" charset="0"/>
              </a:rPr>
              <a:t>Stars and Galaxies</a:t>
            </a:r>
            <a:endParaRPr lang="en-US" sz="5400" dirty="0">
              <a:solidFill>
                <a:srgbClr val="7030A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Galaxy </a:t>
            </a:r>
            <a:r>
              <a:rPr lang="en-US" sz="2800" b="1" dirty="0" smtClean="0"/>
              <a:t>- a collection of billions of stars, gas, and dust held together by GRAVITY</a:t>
            </a:r>
          </a:p>
          <a:p>
            <a:r>
              <a:rPr lang="en-US" sz="2800" b="1" dirty="0" smtClean="0"/>
              <a:t>Galaxies are categorized by SHAPE: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Impact" pitchFamily="34" charset="0"/>
              </a:rPr>
              <a:t>Elliptical</a:t>
            </a:r>
            <a:endParaRPr lang="en-US" sz="2400" dirty="0">
              <a:latin typeface="Impact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19400"/>
            <a:ext cx="370653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6200" y="2586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Impact" pitchFamily="34" charset="0"/>
              </a:rPr>
              <a:t>Irregular</a:t>
            </a:r>
            <a:endParaRPr lang="en-US" sz="2400" dirty="0">
              <a:latin typeface="Impact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895600"/>
            <a:ext cx="322290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10400" y="2586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Impact" pitchFamily="34" charset="0"/>
              </a:rPr>
              <a:t>Spiral</a:t>
            </a:r>
            <a:endParaRPr lang="en-US" sz="24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9619" y="2438400"/>
            <a:ext cx="551298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Impact" pitchFamily="34" charset="0"/>
              </a:rPr>
              <a:t>Our Milky Way Galaxy</a:t>
            </a:r>
            <a:endParaRPr lang="en-US" dirty="0">
              <a:solidFill>
                <a:srgbClr val="7030A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Our own Milky Way Galaxy is </a:t>
            </a:r>
            <a:r>
              <a:rPr lang="en-US" sz="2800" b="1" u="sng" dirty="0" smtClean="0"/>
              <a:t>spiral shaped</a:t>
            </a:r>
            <a:r>
              <a:rPr lang="en-US" sz="2800" b="1" dirty="0" smtClean="0"/>
              <a:t> and contains approximately  200 billion stars.</a:t>
            </a:r>
          </a:p>
          <a:p>
            <a:endParaRPr lang="en-US" sz="900" b="1" dirty="0" smtClean="0"/>
          </a:p>
          <a:p>
            <a:r>
              <a:rPr lang="en-US" sz="2800" b="1" dirty="0" smtClean="0"/>
              <a:t>Our </a:t>
            </a:r>
            <a:r>
              <a:rPr lang="en-US" sz="2800" b="1" u="sng" dirty="0" smtClean="0"/>
              <a:t>solar </a:t>
            </a:r>
            <a:r>
              <a:rPr lang="en-US" sz="2800" b="1" dirty="0" smtClean="0"/>
              <a:t>system is located between two spiral arms and about 2/3 of the way from the center of the galaxy.</a:t>
            </a:r>
            <a:endParaRPr lang="en-US" sz="2800" dirty="0"/>
          </a:p>
        </p:txBody>
      </p:sp>
      <p:pic>
        <p:nvPicPr>
          <p:cNvPr id="8197" name="Picture 5" descr="http://liquidthinker.files.wordpress.com/2009/01/milky_way_galaxy_sun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03859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200400"/>
            <a:ext cx="958366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Impact" pitchFamily="34" charset="0"/>
              </a:rPr>
              <a:t>Our Solar System</a:t>
            </a:r>
            <a:endParaRPr lang="en-US" sz="54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830763"/>
          </a:xfrm>
        </p:spPr>
        <p:txBody>
          <a:bodyPr/>
          <a:lstStyle/>
          <a:p>
            <a:r>
              <a:rPr lang="en-US" b="1" dirty="0"/>
              <a:t>Our solar system is made up of the Sun and all of the objects that orbit it under its gravitational influence</a:t>
            </a:r>
            <a:r>
              <a:rPr lang="en-US" b="1" dirty="0" smtClean="0"/>
              <a:t>.</a:t>
            </a:r>
          </a:p>
          <a:p>
            <a:endParaRPr lang="en-US" sz="500" b="1" dirty="0"/>
          </a:p>
          <a:p>
            <a:r>
              <a:rPr lang="en-US" b="1" dirty="0" smtClean="0"/>
              <a:t>Most </a:t>
            </a:r>
            <a:r>
              <a:rPr lang="en-US" b="1" dirty="0"/>
              <a:t>of our solar system is relatively empty.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Parts of our Solar System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724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SUN</a:t>
            </a:r>
          </a:p>
          <a:p>
            <a:r>
              <a:rPr lang="en-US" sz="2800" b="1" dirty="0" smtClean="0"/>
              <a:t>Largest object in our solar system</a:t>
            </a:r>
          </a:p>
          <a:p>
            <a:r>
              <a:rPr lang="en-US" sz="2800" b="1" dirty="0" smtClean="0"/>
              <a:t>Temperature = 15 million K</a:t>
            </a:r>
          </a:p>
          <a:p>
            <a:r>
              <a:rPr lang="en-US" sz="2800" b="1" dirty="0" smtClean="0"/>
              <a:t>70% H, 28% He, 2% Metals</a:t>
            </a:r>
          </a:p>
          <a:p>
            <a:r>
              <a:rPr lang="en-US" sz="2800" b="1" dirty="0" smtClean="0"/>
              <a:t>Nuclear fusion creates Sun’s energy</a:t>
            </a:r>
          </a:p>
          <a:p>
            <a:endParaRPr lang="en-US" sz="2800" b="1" dirty="0"/>
          </a:p>
          <a:p>
            <a:pPr>
              <a:buNone/>
            </a:pPr>
            <a:endParaRPr lang="en-US" b="1" dirty="0"/>
          </a:p>
        </p:txBody>
      </p:sp>
      <p:pic>
        <p:nvPicPr>
          <p:cNvPr id="9218" name="Picture 2" descr="http://www.thewe.cc/thewei/_/images_3/environment/sun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4190336" cy="3886200"/>
          </a:xfrm>
          <a:prstGeom prst="rect">
            <a:avLst/>
          </a:prstGeom>
          <a:noFill/>
        </p:spPr>
      </p:pic>
      <p:pic>
        <p:nvPicPr>
          <p:cNvPr id="9220" name="Picture 4" descr="http://www.kiroastro.com/images/perspective/su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371658"/>
            <a:ext cx="3429000" cy="2486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kiroastro.com/images/perspective/su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12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799"/>
            <a:ext cx="6705600" cy="550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Parts of our Solar System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PLANETS - </a:t>
            </a:r>
            <a:r>
              <a:rPr lang="en-US" sz="2800" b="1" dirty="0" smtClean="0"/>
              <a:t>Our </a:t>
            </a:r>
            <a:r>
              <a:rPr lang="en-US" sz="2800" b="1" dirty="0"/>
              <a:t>eight planets are the largest objects that independently orbit the Sun.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 pitchFamily="34" charset="0"/>
              </a:rPr>
              <a:t>Terrestrial Planets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114800" cy="5334000"/>
          </a:xfrm>
        </p:spPr>
        <p:txBody>
          <a:bodyPr/>
          <a:lstStyle/>
          <a:p>
            <a:r>
              <a:rPr lang="en-US" b="1" dirty="0" smtClean="0"/>
              <a:t>Inner Planets</a:t>
            </a:r>
          </a:p>
          <a:p>
            <a:endParaRPr lang="en-US" b="1" dirty="0" smtClean="0"/>
          </a:p>
          <a:p>
            <a:r>
              <a:rPr lang="en-US" b="1" dirty="0" smtClean="0"/>
              <a:t>Rocky Planets</a:t>
            </a:r>
            <a:endParaRPr lang="en-US" b="1" dirty="0"/>
          </a:p>
        </p:txBody>
      </p:sp>
      <p:pic>
        <p:nvPicPr>
          <p:cNvPr id="33794" name="Picture 2" descr="http://t1.gstatic.com/images?q=tbn:ANd9GcQ0l3X0ujT63y2t32zjtQRT_f4c9nT9HbibhvYRGbJnvLZOtEeL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914400"/>
            <a:ext cx="5486400" cy="5510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416</Words>
  <Application>Microsoft Office PowerPoint</Application>
  <PresentationFormat>On-screen Show (4:3)</PresentationFormat>
  <Paragraphs>62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Our Solar System</vt:lpstr>
      <vt:lpstr>Slide 2</vt:lpstr>
      <vt:lpstr>Stars and Galaxies</vt:lpstr>
      <vt:lpstr>Our Milky Way Galaxy</vt:lpstr>
      <vt:lpstr>Our Solar System</vt:lpstr>
      <vt:lpstr>Parts of our Solar System</vt:lpstr>
      <vt:lpstr>Slide 7</vt:lpstr>
      <vt:lpstr>Parts of our Solar System</vt:lpstr>
      <vt:lpstr>Terrestrial Planets</vt:lpstr>
      <vt:lpstr>Jovian Planets</vt:lpstr>
      <vt:lpstr>Parts of our Solar System</vt:lpstr>
      <vt:lpstr>Parts of our Solar System</vt:lpstr>
      <vt:lpstr>Slide 13</vt:lpstr>
      <vt:lpstr>Parts of our Solar System</vt:lpstr>
      <vt:lpstr>Parts of our Solar System</vt:lpstr>
      <vt:lpstr>Slide 16</vt:lpstr>
      <vt:lpstr>Slide 17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Solar System</dc:title>
  <dc:creator>Administrator</dc:creator>
  <cp:lastModifiedBy>Administrator</cp:lastModifiedBy>
  <cp:revision>20</cp:revision>
  <dcterms:created xsi:type="dcterms:W3CDTF">2010-12-01T17:56:28Z</dcterms:created>
  <dcterms:modified xsi:type="dcterms:W3CDTF">2010-12-02T13:12:21Z</dcterms:modified>
</cp:coreProperties>
</file>